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047"/>
    <a:srgbClr val="B127D4"/>
    <a:srgbClr val="379E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8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9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5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9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1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53B4E0-3E79-4702-ACED-22B20AB127F7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AEF39D-3557-0CCC-20EC-7096AF645A9D}"/>
              </a:ext>
            </a:extLst>
          </p:cNvPr>
          <p:cNvSpPr txBox="1"/>
          <p:nvPr/>
        </p:nvSpPr>
        <p:spPr>
          <a:xfrm>
            <a:off x="536558" y="740537"/>
            <a:ext cx="586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illory"/>
              </a:rPr>
              <a:t>&lt;REPORT TITLE&gt;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60B4CA-7683-FFEC-29ED-EBB6F894085D}"/>
              </a:ext>
            </a:extLst>
          </p:cNvPr>
          <p:cNvGrpSpPr/>
          <p:nvPr/>
        </p:nvGrpSpPr>
        <p:grpSpPr>
          <a:xfrm>
            <a:off x="357414" y="2017667"/>
            <a:ext cx="3001101" cy="2400174"/>
            <a:chOff x="319314" y="2068467"/>
            <a:chExt cx="2600325" cy="19148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44D24-6160-1AE0-C1DD-4AA202D7B4EF}"/>
                </a:ext>
              </a:extLst>
            </p:cNvPr>
            <p:cNvGrpSpPr/>
            <p:nvPr/>
          </p:nvGrpSpPr>
          <p:grpSpPr>
            <a:xfrm>
              <a:off x="319314" y="2068467"/>
              <a:ext cx="2600325" cy="1914888"/>
              <a:chOff x="319314" y="2068467"/>
              <a:chExt cx="2600325" cy="1914888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ECAE80AB-F277-D1C2-06C6-F40D10D15391}"/>
                  </a:ext>
                </a:extLst>
              </p:cNvPr>
              <p:cNvSpPr/>
              <p:nvPr/>
            </p:nvSpPr>
            <p:spPr>
              <a:xfrm>
                <a:off x="319314" y="2068467"/>
                <a:ext cx="2600325" cy="177201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F67856E9-B10C-72D9-2BA4-A22D7A6F4332}"/>
                  </a:ext>
                </a:extLst>
              </p:cNvPr>
              <p:cNvSpPr/>
              <p:nvPr/>
            </p:nvSpPr>
            <p:spPr>
              <a:xfrm rot="10800000">
                <a:off x="319314" y="3697605"/>
                <a:ext cx="2600325" cy="28575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69544947-89D2-BA7B-4471-80F0612B7078}"/>
                </a:ext>
              </a:extLst>
            </p:cNvPr>
            <p:cNvSpPr/>
            <p:nvPr/>
          </p:nvSpPr>
          <p:spPr>
            <a:xfrm>
              <a:off x="319314" y="2068467"/>
              <a:ext cx="2600325" cy="285750"/>
            </a:xfrm>
            <a:prstGeom prst="round2SameRect">
              <a:avLst/>
            </a:prstGeom>
            <a:solidFill>
              <a:srgbClr val="EAA047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CDBBD7-8B53-A215-61FD-CB9E8E9BF78E}"/>
              </a:ext>
            </a:extLst>
          </p:cNvPr>
          <p:cNvGrpSpPr/>
          <p:nvPr/>
        </p:nvGrpSpPr>
        <p:grpSpPr>
          <a:xfrm>
            <a:off x="357413" y="4613016"/>
            <a:ext cx="3001101" cy="2400174"/>
            <a:chOff x="319314" y="2068467"/>
            <a:chExt cx="2600325" cy="191488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BD20BE0-346F-C065-89F3-A6A7911F6E53}"/>
                </a:ext>
              </a:extLst>
            </p:cNvPr>
            <p:cNvGrpSpPr/>
            <p:nvPr/>
          </p:nvGrpSpPr>
          <p:grpSpPr>
            <a:xfrm>
              <a:off x="319314" y="2068467"/>
              <a:ext cx="2600325" cy="1914888"/>
              <a:chOff x="319314" y="2068467"/>
              <a:chExt cx="2600325" cy="1914888"/>
            </a:xfrm>
          </p:grpSpPr>
          <p:sp>
            <p:nvSpPr>
              <p:cNvPr id="33" name="Rectangle: Top Corners Rounded 32">
                <a:extLst>
                  <a:ext uri="{FF2B5EF4-FFF2-40B4-BE49-F238E27FC236}">
                    <a16:creationId xmlns:a16="http://schemas.microsoft.com/office/drawing/2014/main" id="{EDBCC0EB-DD8D-5AC2-0D14-56222544E109}"/>
                  </a:ext>
                </a:extLst>
              </p:cNvPr>
              <p:cNvSpPr/>
              <p:nvPr/>
            </p:nvSpPr>
            <p:spPr>
              <a:xfrm>
                <a:off x="319314" y="2068467"/>
                <a:ext cx="2600325" cy="177201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: Top Corners Rounded 33">
                <a:extLst>
                  <a:ext uri="{FF2B5EF4-FFF2-40B4-BE49-F238E27FC236}">
                    <a16:creationId xmlns:a16="http://schemas.microsoft.com/office/drawing/2014/main" id="{BEBAF520-35B9-7699-A29B-5A00F9487599}"/>
                  </a:ext>
                </a:extLst>
              </p:cNvPr>
              <p:cNvSpPr/>
              <p:nvPr/>
            </p:nvSpPr>
            <p:spPr>
              <a:xfrm rot="10800000">
                <a:off x="319314" y="3697605"/>
                <a:ext cx="2600325" cy="28575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8BB0EDC1-FF04-37EF-2A0E-396D2F5BC3B8}"/>
                </a:ext>
              </a:extLst>
            </p:cNvPr>
            <p:cNvSpPr/>
            <p:nvPr/>
          </p:nvSpPr>
          <p:spPr>
            <a:xfrm>
              <a:off x="319314" y="2068467"/>
              <a:ext cx="2600325" cy="285750"/>
            </a:xfrm>
            <a:prstGeom prst="round2SameRect">
              <a:avLst/>
            </a:prstGeom>
            <a:solidFill>
              <a:srgbClr val="379EBD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301194-5AAA-CFFD-50EE-2B61B6EA8E89}"/>
              </a:ext>
            </a:extLst>
          </p:cNvPr>
          <p:cNvGrpSpPr/>
          <p:nvPr/>
        </p:nvGrpSpPr>
        <p:grpSpPr>
          <a:xfrm>
            <a:off x="357413" y="7208363"/>
            <a:ext cx="3001101" cy="2400174"/>
            <a:chOff x="319314" y="2068467"/>
            <a:chExt cx="2600325" cy="191488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E2A992B-84D1-1BCF-1A4D-D556F88B7A36}"/>
                </a:ext>
              </a:extLst>
            </p:cNvPr>
            <p:cNvGrpSpPr/>
            <p:nvPr/>
          </p:nvGrpSpPr>
          <p:grpSpPr>
            <a:xfrm>
              <a:off x="319314" y="2068467"/>
              <a:ext cx="2600325" cy="1914888"/>
              <a:chOff x="319314" y="2068467"/>
              <a:chExt cx="2600325" cy="1914888"/>
            </a:xfrm>
          </p:grpSpPr>
          <p:sp>
            <p:nvSpPr>
              <p:cNvPr id="38" name="Rectangle: Top Corners Rounded 37">
                <a:extLst>
                  <a:ext uri="{FF2B5EF4-FFF2-40B4-BE49-F238E27FC236}">
                    <a16:creationId xmlns:a16="http://schemas.microsoft.com/office/drawing/2014/main" id="{E4965A1F-6FF8-D409-EFE0-C58AD35F25AE}"/>
                  </a:ext>
                </a:extLst>
              </p:cNvPr>
              <p:cNvSpPr/>
              <p:nvPr/>
            </p:nvSpPr>
            <p:spPr>
              <a:xfrm>
                <a:off x="319314" y="2068467"/>
                <a:ext cx="2600325" cy="177201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: Top Corners Rounded 38">
                <a:extLst>
                  <a:ext uri="{FF2B5EF4-FFF2-40B4-BE49-F238E27FC236}">
                    <a16:creationId xmlns:a16="http://schemas.microsoft.com/office/drawing/2014/main" id="{ECFED0BE-7FB5-19DC-435D-5B81B51A507F}"/>
                  </a:ext>
                </a:extLst>
              </p:cNvPr>
              <p:cNvSpPr/>
              <p:nvPr/>
            </p:nvSpPr>
            <p:spPr>
              <a:xfrm rot="10800000">
                <a:off x="319314" y="3697605"/>
                <a:ext cx="2600325" cy="28575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3600BB8D-B346-3233-EE3D-B530CE4C37EE}"/>
                </a:ext>
              </a:extLst>
            </p:cNvPr>
            <p:cNvSpPr/>
            <p:nvPr/>
          </p:nvSpPr>
          <p:spPr>
            <a:xfrm>
              <a:off x="319314" y="2068467"/>
              <a:ext cx="2600325" cy="285750"/>
            </a:xfrm>
            <a:prstGeom prst="round2SameRect">
              <a:avLst/>
            </a:prstGeom>
            <a:solidFill>
              <a:srgbClr val="B127D4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B96FA82-ECE3-D0EF-4D09-600C84356948}"/>
              </a:ext>
            </a:extLst>
          </p:cNvPr>
          <p:cNvGrpSpPr/>
          <p:nvPr/>
        </p:nvGrpSpPr>
        <p:grpSpPr>
          <a:xfrm>
            <a:off x="3467102" y="2017666"/>
            <a:ext cx="3001101" cy="1448425"/>
            <a:chOff x="3047274" y="1877966"/>
            <a:chExt cx="2600325" cy="144842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7FF731B-A018-B971-5E12-AECA876C7263}"/>
                </a:ext>
              </a:extLst>
            </p:cNvPr>
            <p:cNvGrpSpPr/>
            <p:nvPr/>
          </p:nvGrpSpPr>
          <p:grpSpPr>
            <a:xfrm>
              <a:off x="3047274" y="1877968"/>
              <a:ext cx="2600325" cy="1448423"/>
              <a:chOff x="319314" y="2068467"/>
              <a:chExt cx="2600325" cy="1923911"/>
            </a:xfrm>
          </p:grpSpPr>
          <p:sp>
            <p:nvSpPr>
              <p:cNvPr id="43" name="Rectangle: Top Corners Rounded 42">
                <a:extLst>
                  <a:ext uri="{FF2B5EF4-FFF2-40B4-BE49-F238E27FC236}">
                    <a16:creationId xmlns:a16="http://schemas.microsoft.com/office/drawing/2014/main" id="{C040F606-52D0-CA63-7233-392D9EA8D3F9}"/>
                  </a:ext>
                </a:extLst>
              </p:cNvPr>
              <p:cNvSpPr/>
              <p:nvPr/>
            </p:nvSpPr>
            <p:spPr>
              <a:xfrm>
                <a:off x="319314" y="2068467"/>
                <a:ext cx="2600325" cy="177201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: Top Corners Rounded 43">
                <a:extLst>
                  <a:ext uri="{FF2B5EF4-FFF2-40B4-BE49-F238E27FC236}">
                    <a16:creationId xmlns:a16="http://schemas.microsoft.com/office/drawing/2014/main" id="{7FA3F228-316E-F33B-D31E-8F0F32AAD025}"/>
                  </a:ext>
                </a:extLst>
              </p:cNvPr>
              <p:cNvSpPr/>
              <p:nvPr/>
            </p:nvSpPr>
            <p:spPr>
              <a:xfrm rot="10800000">
                <a:off x="319314" y="3678053"/>
                <a:ext cx="2600325" cy="314325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46A3EF4B-F786-9B9F-123F-8135D9F5E1DB}"/>
                </a:ext>
              </a:extLst>
            </p:cNvPr>
            <p:cNvSpPr/>
            <p:nvPr/>
          </p:nvSpPr>
          <p:spPr>
            <a:xfrm>
              <a:off x="3047274" y="1877966"/>
              <a:ext cx="2600325" cy="358167"/>
            </a:xfrm>
            <a:prstGeom prst="round2SameRect">
              <a:avLst/>
            </a:prstGeom>
            <a:solidFill>
              <a:srgbClr val="EAA047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C66250C0-25F3-68A0-C271-2A9C1551AEF2}"/>
              </a:ext>
            </a:extLst>
          </p:cNvPr>
          <p:cNvSpPr txBox="1"/>
          <p:nvPr/>
        </p:nvSpPr>
        <p:spPr>
          <a:xfrm>
            <a:off x="1383568" y="1351440"/>
            <a:ext cx="4167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100" b="1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Author 1</a:t>
            </a:r>
            <a:r>
              <a:rPr lang="en-US" altLang="en-US" sz="1100" b="1" baseline="3000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 1</a:t>
            </a:r>
            <a:r>
              <a:rPr lang="en-US" altLang="en-US" sz="1100" b="1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, Author 2</a:t>
            </a:r>
            <a:r>
              <a:rPr lang="en-US" altLang="en-US" sz="1100" b="1" baseline="3000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 2</a:t>
            </a:r>
            <a:r>
              <a:rPr lang="en-US" altLang="en-US" sz="1100" b="1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, Author 3</a:t>
            </a:r>
            <a:r>
              <a:rPr lang="en-US" altLang="en-US" sz="1100" b="1" baseline="3000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 3</a:t>
            </a:r>
            <a:r>
              <a:rPr lang="en-US" altLang="en-US" sz="1100" b="1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, Author 4</a:t>
            </a:r>
            <a:r>
              <a:rPr lang="en-US" altLang="en-US" sz="1100" b="1" baseline="3000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altLang="en-US" sz="1100" b="1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050" baseline="3000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en-US" altLang="en-US" sz="105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Working address </a:t>
            </a:r>
          </a:p>
          <a:p>
            <a:pPr algn="ctr"/>
            <a:r>
              <a:rPr lang="en-US" altLang="en-US" sz="1050" baseline="3000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en-US" altLang="en-US" sz="105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Working address</a:t>
            </a:r>
            <a:endParaRPr lang="en-US" sz="1050" dirty="0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7440D76-B3AE-0B9E-A5D4-97310F837233}"/>
              </a:ext>
            </a:extLst>
          </p:cNvPr>
          <p:cNvSpPr/>
          <p:nvPr/>
        </p:nvSpPr>
        <p:spPr>
          <a:xfrm>
            <a:off x="5814738" y="1312377"/>
            <a:ext cx="646509" cy="557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CDEA438-43B1-CF50-E04F-77D6833F0D5D}"/>
              </a:ext>
            </a:extLst>
          </p:cNvPr>
          <p:cNvSpPr txBox="1"/>
          <p:nvPr/>
        </p:nvSpPr>
        <p:spPr>
          <a:xfrm>
            <a:off x="5814728" y="1415232"/>
            <a:ext cx="646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Gillory"/>
              </a:rPr>
              <a:t>POSTER NUMBER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E051B38-1A51-45A3-CD6C-4A7365DA1286}"/>
              </a:ext>
            </a:extLst>
          </p:cNvPr>
          <p:cNvGrpSpPr/>
          <p:nvPr/>
        </p:nvGrpSpPr>
        <p:grpSpPr>
          <a:xfrm>
            <a:off x="3467091" y="3550487"/>
            <a:ext cx="3001110" cy="1451492"/>
            <a:chOff x="3467091" y="3550487"/>
            <a:chExt cx="3001110" cy="145149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D6CFA13-0B85-72E8-8597-5DA7569B3865}"/>
                </a:ext>
              </a:extLst>
            </p:cNvPr>
            <p:cNvGrpSpPr/>
            <p:nvPr/>
          </p:nvGrpSpPr>
          <p:grpSpPr>
            <a:xfrm>
              <a:off x="3467100" y="3553555"/>
              <a:ext cx="3001101" cy="1448424"/>
              <a:chOff x="3047274" y="1877967"/>
              <a:chExt cx="2600325" cy="1448424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3C828FF2-EA63-CB53-27E9-CE53A68A57A2}"/>
                  </a:ext>
                </a:extLst>
              </p:cNvPr>
              <p:cNvGrpSpPr/>
              <p:nvPr/>
            </p:nvGrpSpPr>
            <p:grpSpPr>
              <a:xfrm>
                <a:off x="3047274" y="1877968"/>
                <a:ext cx="2600325" cy="1448423"/>
                <a:chOff x="319314" y="2068467"/>
                <a:chExt cx="2600325" cy="1923911"/>
              </a:xfrm>
            </p:grpSpPr>
            <p:sp>
              <p:nvSpPr>
                <p:cNvPr id="59" name="Rectangle: Top Corners Rounded 58">
                  <a:extLst>
                    <a:ext uri="{FF2B5EF4-FFF2-40B4-BE49-F238E27FC236}">
                      <a16:creationId xmlns:a16="http://schemas.microsoft.com/office/drawing/2014/main" id="{3FCBBEF0-79B8-5B30-7294-5782353A0A91}"/>
                    </a:ext>
                  </a:extLst>
                </p:cNvPr>
                <p:cNvSpPr/>
                <p:nvPr/>
              </p:nvSpPr>
              <p:spPr>
                <a:xfrm>
                  <a:off x="319314" y="2068467"/>
                  <a:ext cx="2600325" cy="1772013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Rectangle: Top Corners Rounded 59">
                  <a:extLst>
                    <a:ext uri="{FF2B5EF4-FFF2-40B4-BE49-F238E27FC236}">
                      <a16:creationId xmlns:a16="http://schemas.microsoft.com/office/drawing/2014/main" id="{AA1ACF5F-3F78-AAE7-E42C-F958A5FFDD82}"/>
                    </a:ext>
                  </a:extLst>
                </p:cNvPr>
                <p:cNvSpPr/>
                <p:nvPr/>
              </p:nvSpPr>
              <p:spPr>
                <a:xfrm rot="10800000">
                  <a:off x="319314" y="3678053"/>
                  <a:ext cx="2600325" cy="314325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8" name="Rectangle: Top Corners Rounded 57">
                <a:extLst>
                  <a:ext uri="{FF2B5EF4-FFF2-40B4-BE49-F238E27FC236}">
                    <a16:creationId xmlns:a16="http://schemas.microsoft.com/office/drawing/2014/main" id="{4B0D3C96-99B7-D2A9-3B09-1CFD26B892AE}"/>
                  </a:ext>
                </a:extLst>
              </p:cNvPr>
              <p:cNvSpPr/>
              <p:nvPr/>
            </p:nvSpPr>
            <p:spPr>
              <a:xfrm>
                <a:off x="3047274" y="1877967"/>
                <a:ext cx="2600325" cy="285750"/>
              </a:xfrm>
              <a:prstGeom prst="round2SameRect">
                <a:avLst/>
              </a:prstGeom>
              <a:solidFill>
                <a:srgbClr val="379EBD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9" name="Rectangle: Top Corners Rounded 88">
              <a:extLst>
                <a:ext uri="{FF2B5EF4-FFF2-40B4-BE49-F238E27FC236}">
                  <a16:creationId xmlns:a16="http://schemas.microsoft.com/office/drawing/2014/main" id="{7A00D2B8-A03B-797D-69A1-57C31750ECD4}"/>
                </a:ext>
              </a:extLst>
            </p:cNvPr>
            <p:cNvSpPr/>
            <p:nvPr/>
          </p:nvSpPr>
          <p:spPr>
            <a:xfrm>
              <a:off x="3467091" y="3550487"/>
              <a:ext cx="3001101" cy="358167"/>
            </a:xfrm>
            <a:prstGeom prst="round2SameRect">
              <a:avLst/>
            </a:prstGeom>
            <a:solidFill>
              <a:srgbClr val="379EBD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7595A0D-88EE-6C71-B07B-827E3548C407}"/>
              </a:ext>
            </a:extLst>
          </p:cNvPr>
          <p:cNvGrpSpPr/>
          <p:nvPr/>
        </p:nvGrpSpPr>
        <p:grpSpPr>
          <a:xfrm>
            <a:off x="3467090" y="5081042"/>
            <a:ext cx="3001111" cy="1456825"/>
            <a:chOff x="3467090" y="5081042"/>
            <a:chExt cx="3001111" cy="145682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ADA0F67-C883-C446-5402-54D5AA33474A}"/>
                </a:ext>
              </a:extLst>
            </p:cNvPr>
            <p:cNvGrpSpPr/>
            <p:nvPr/>
          </p:nvGrpSpPr>
          <p:grpSpPr>
            <a:xfrm>
              <a:off x="3467100" y="5089443"/>
              <a:ext cx="3001101" cy="1448424"/>
              <a:chOff x="3047274" y="1877967"/>
              <a:chExt cx="2600325" cy="1448424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E4A27FE-4B30-5FA7-ED77-00B23BF4AEB3}"/>
                  </a:ext>
                </a:extLst>
              </p:cNvPr>
              <p:cNvGrpSpPr/>
              <p:nvPr/>
            </p:nvGrpSpPr>
            <p:grpSpPr>
              <a:xfrm>
                <a:off x="3047274" y="1877968"/>
                <a:ext cx="2600325" cy="1448423"/>
                <a:chOff x="319314" y="2068467"/>
                <a:chExt cx="2600325" cy="1923911"/>
              </a:xfrm>
            </p:grpSpPr>
            <p:sp>
              <p:nvSpPr>
                <p:cNvPr id="64" name="Rectangle: Top Corners Rounded 63">
                  <a:extLst>
                    <a:ext uri="{FF2B5EF4-FFF2-40B4-BE49-F238E27FC236}">
                      <a16:creationId xmlns:a16="http://schemas.microsoft.com/office/drawing/2014/main" id="{1F790395-AFD1-2B6A-7A7F-F2E9E3831EB2}"/>
                    </a:ext>
                  </a:extLst>
                </p:cNvPr>
                <p:cNvSpPr/>
                <p:nvPr/>
              </p:nvSpPr>
              <p:spPr>
                <a:xfrm>
                  <a:off x="319314" y="2068467"/>
                  <a:ext cx="2600325" cy="1772013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: Top Corners Rounded 64">
                  <a:extLst>
                    <a:ext uri="{FF2B5EF4-FFF2-40B4-BE49-F238E27FC236}">
                      <a16:creationId xmlns:a16="http://schemas.microsoft.com/office/drawing/2014/main" id="{63A657D2-0A0A-E9C0-31AD-A2568B945692}"/>
                    </a:ext>
                  </a:extLst>
                </p:cNvPr>
                <p:cNvSpPr/>
                <p:nvPr/>
              </p:nvSpPr>
              <p:spPr>
                <a:xfrm rot="10800000">
                  <a:off x="319314" y="3678053"/>
                  <a:ext cx="2600325" cy="314325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3" name="Rectangle: Top Corners Rounded 62">
                <a:extLst>
                  <a:ext uri="{FF2B5EF4-FFF2-40B4-BE49-F238E27FC236}">
                    <a16:creationId xmlns:a16="http://schemas.microsoft.com/office/drawing/2014/main" id="{FEAE2E49-F1DC-3AEB-1930-A7A834E234B2}"/>
                  </a:ext>
                </a:extLst>
              </p:cNvPr>
              <p:cNvSpPr/>
              <p:nvPr/>
            </p:nvSpPr>
            <p:spPr>
              <a:xfrm>
                <a:off x="3047274" y="1877967"/>
                <a:ext cx="2600325" cy="285750"/>
              </a:xfrm>
              <a:prstGeom prst="round2SameRect">
                <a:avLst/>
              </a:prstGeom>
              <a:solidFill>
                <a:srgbClr val="B127D4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35E54E-B61D-5BD3-4F22-A2998EB8DEDA}"/>
                </a:ext>
              </a:extLst>
            </p:cNvPr>
            <p:cNvSpPr/>
            <p:nvPr/>
          </p:nvSpPr>
          <p:spPr>
            <a:xfrm>
              <a:off x="3467090" y="5081042"/>
              <a:ext cx="3001101" cy="358167"/>
            </a:xfrm>
            <a:prstGeom prst="round2SameRect">
              <a:avLst/>
            </a:prstGeom>
            <a:solidFill>
              <a:srgbClr val="B127D4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5BEFD7A-1BFA-A4A8-8420-9B571B00621A}"/>
              </a:ext>
            </a:extLst>
          </p:cNvPr>
          <p:cNvGrpSpPr/>
          <p:nvPr/>
        </p:nvGrpSpPr>
        <p:grpSpPr>
          <a:xfrm>
            <a:off x="3467089" y="6601197"/>
            <a:ext cx="3001112" cy="1472558"/>
            <a:chOff x="3467089" y="6601197"/>
            <a:chExt cx="3001112" cy="147255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B594A97-A289-22A8-0E7D-DA70DB7D6E8B}"/>
                </a:ext>
              </a:extLst>
            </p:cNvPr>
            <p:cNvGrpSpPr/>
            <p:nvPr/>
          </p:nvGrpSpPr>
          <p:grpSpPr>
            <a:xfrm>
              <a:off x="3467100" y="6625331"/>
              <a:ext cx="3001101" cy="1448424"/>
              <a:chOff x="3047274" y="1877967"/>
              <a:chExt cx="2600325" cy="1448424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EF98156D-195A-A25C-0DD7-04F78D844762}"/>
                  </a:ext>
                </a:extLst>
              </p:cNvPr>
              <p:cNvGrpSpPr/>
              <p:nvPr/>
            </p:nvGrpSpPr>
            <p:grpSpPr>
              <a:xfrm>
                <a:off x="3047274" y="1877968"/>
                <a:ext cx="2600325" cy="1448423"/>
                <a:chOff x="319314" y="2068467"/>
                <a:chExt cx="2600325" cy="1923911"/>
              </a:xfrm>
            </p:grpSpPr>
            <p:sp>
              <p:nvSpPr>
                <p:cNvPr id="69" name="Rectangle: Top Corners Rounded 68">
                  <a:extLst>
                    <a:ext uri="{FF2B5EF4-FFF2-40B4-BE49-F238E27FC236}">
                      <a16:creationId xmlns:a16="http://schemas.microsoft.com/office/drawing/2014/main" id="{74B26035-14C2-77E7-34D4-C73F77356C6C}"/>
                    </a:ext>
                  </a:extLst>
                </p:cNvPr>
                <p:cNvSpPr/>
                <p:nvPr/>
              </p:nvSpPr>
              <p:spPr>
                <a:xfrm>
                  <a:off x="319314" y="2068467"/>
                  <a:ext cx="2600325" cy="1772013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Rectangle: Top Corners Rounded 69">
                  <a:extLst>
                    <a:ext uri="{FF2B5EF4-FFF2-40B4-BE49-F238E27FC236}">
                      <a16:creationId xmlns:a16="http://schemas.microsoft.com/office/drawing/2014/main" id="{C9238F7B-8B08-1F82-31F8-2E10B478D503}"/>
                    </a:ext>
                  </a:extLst>
                </p:cNvPr>
                <p:cNvSpPr/>
                <p:nvPr/>
              </p:nvSpPr>
              <p:spPr>
                <a:xfrm rot="10800000">
                  <a:off x="319314" y="3678053"/>
                  <a:ext cx="2600325" cy="314325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8" name="Rectangle: Top Corners Rounded 67">
                <a:extLst>
                  <a:ext uri="{FF2B5EF4-FFF2-40B4-BE49-F238E27FC236}">
                    <a16:creationId xmlns:a16="http://schemas.microsoft.com/office/drawing/2014/main" id="{16CF3C8A-33E2-3AD0-B0A2-FEECF302C59B}"/>
                  </a:ext>
                </a:extLst>
              </p:cNvPr>
              <p:cNvSpPr/>
              <p:nvPr/>
            </p:nvSpPr>
            <p:spPr>
              <a:xfrm>
                <a:off x="3047274" y="1877967"/>
                <a:ext cx="2600325" cy="285750"/>
              </a:xfrm>
              <a:prstGeom prst="round2SameRect">
                <a:avLst/>
              </a:prstGeom>
              <a:solidFill>
                <a:srgbClr val="EAA047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3" name="Rectangle: Top Corners Rounded 92">
              <a:extLst>
                <a:ext uri="{FF2B5EF4-FFF2-40B4-BE49-F238E27FC236}">
                  <a16:creationId xmlns:a16="http://schemas.microsoft.com/office/drawing/2014/main" id="{F33FDEAF-9D26-8DFA-29B2-E7F05377DF08}"/>
                </a:ext>
              </a:extLst>
            </p:cNvPr>
            <p:cNvSpPr/>
            <p:nvPr/>
          </p:nvSpPr>
          <p:spPr>
            <a:xfrm>
              <a:off x="3467089" y="6601197"/>
              <a:ext cx="3001101" cy="358167"/>
            </a:xfrm>
            <a:prstGeom prst="round2SameRect">
              <a:avLst/>
            </a:prstGeom>
            <a:solidFill>
              <a:srgbClr val="EAA047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FF560DA-4629-B672-3947-F8429907606D}"/>
              </a:ext>
            </a:extLst>
          </p:cNvPr>
          <p:cNvGrpSpPr/>
          <p:nvPr/>
        </p:nvGrpSpPr>
        <p:grpSpPr>
          <a:xfrm>
            <a:off x="3467089" y="8142023"/>
            <a:ext cx="3001111" cy="1466515"/>
            <a:chOff x="3467089" y="8142023"/>
            <a:chExt cx="3001111" cy="146651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577750B-6A60-CB66-73B0-0F4F18018C47}"/>
                </a:ext>
              </a:extLst>
            </p:cNvPr>
            <p:cNvGrpSpPr/>
            <p:nvPr/>
          </p:nvGrpSpPr>
          <p:grpSpPr>
            <a:xfrm>
              <a:off x="3467092" y="8158152"/>
              <a:ext cx="3001108" cy="1450386"/>
              <a:chOff x="3047268" y="1876006"/>
              <a:chExt cx="2600331" cy="1450386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60A72C43-9D85-F6C0-D838-D132057CAFD1}"/>
                  </a:ext>
                </a:extLst>
              </p:cNvPr>
              <p:cNvGrpSpPr/>
              <p:nvPr/>
            </p:nvGrpSpPr>
            <p:grpSpPr>
              <a:xfrm>
                <a:off x="3047268" y="1876006"/>
                <a:ext cx="2600331" cy="1450386"/>
                <a:chOff x="319308" y="2065860"/>
                <a:chExt cx="2600331" cy="1926518"/>
              </a:xfrm>
            </p:grpSpPr>
            <p:sp>
              <p:nvSpPr>
                <p:cNvPr id="74" name="Rectangle: Top Corners Rounded 73">
                  <a:extLst>
                    <a:ext uri="{FF2B5EF4-FFF2-40B4-BE49-F238E27FC236}">
                      <a16:creationId xmlns:a16="http://schemas.microsoft.com/office/drawing/2014/main" id="{8F4E45DA-0405-17E2-E658-B6456157672B}"/>
                    </a:ext>
                  </a:extLst>
                </p:cNvPr>
                <p:cNvSpPr/>
                <p:nvPr/>
              </p:nvSpPr>
              <p:spPr>
                <a:xfrm>
                  <a:off x="319308" y="2065860"/>
                  <a:ext cx="2600325" cy="1772013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Rectangle: Top Corners Rounded 74">
                  <a:extLst>
                    <a:ext uri="{FF2B5EF4-FFF2-40B4-BE49-F238E27FC236}">
                      <a16:creationId xmlns:a16="http://schemas.microsoft.com/office/drawing/2014/main" id="{7459D1E6-9548-7A9E-9040-0A81069E727B}"/>
                    </a:ext>
                  </a:extLst>
                </p:cNvPr>
                <p:cNvSpPr/>
                <p:nvPr/>
              </p:nvSpPr>
              <p:spPr>
                <a:xfrm rot="10800000">
                  <a:off x="319314" y="3678053"/>
                  <a:ext cx="2600325" cy="314325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3" name="Rectangle: Top Corners Rounded 72">
                <a:extLst>
                  <a:ext uri="{FF2B5EF4-FFF2-40B4-BE49-F238E27FC236}">
                    <a16:creationId xmlns:a16="http://schemas.microsoft.com/office/drawing/2014/main" id="{8239108C-04C2-717F-1F43-CB54B6398788}"/>
                  </a:ext>
                </a:extLst>
              </p:cNvPr>
              <p:cNvSpPr/>
              <p:nvPr/>
            </p:nvSpPr>
            <p:spPr>
              <a:xfrm>
                <a:off x="3047274" y="1877967"/>
                <a:ext cx="2600325" cy="285750"/>
              </a:xfrm>
              <a:prstGeom prst="round2SameRect">
                <a:avLst/>
              </a:prstGeom>
              <a:solidFill>
                <a:srgbClr val="379EBD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5" name="Rectangle: Top Corners Rounded 94">
              <a:extLst>
                <a:ext uri="{FF2B5EF4-FFF2-40B4-BE49-F238E27FC236}">
                  <a16:creationId xmlns:a16="http://schemas.microsoft.com/office/drawing/2014/main" id="{4EA56B0A-DFF1-9F51-2A83-9EC4C2BF1098}"/>
                </a:ext>
              </a:extLst>
            </p:cNvPr>
            <p:cNvSpPr/>
            <p:nvPr/>
          </p:nvSpPr>
          <p:spPr>
            <a:xfrm>
              <a:off x="3467089" y="8142023"/>
              <a:ext cx="3001101" cy="358167"/>
            </a:xfrm>
            <a:prstGeom prst="round2SameRect">
              <a:avLst/>
            </a:prstGeom>
            <a:solidFill>
              <a:srgbClr val="379EBD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B8A1B69C-48F1-E588-13E4-95CA4E1B48E5}"/>
              </a:ext>
            </a:extLst>
          </p:cNvPr>
          <p:cNvSpPr txBox="1"/>
          <p:nvPr/>
        </p:nvSpPr>
        <p:spPr>
          <a:xfrm>
            <a:off x="3351554" y="8215771"/>
            <a:ext cx="3232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CORRESPONDING AUTHOR’S CONTACT INFORMATION: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C0FFD10-1FE2-4B91-D2D3-19992B6747A3}"/>
              </a:ext>
            </a:extLst>
          </p:cNvPr>
          <p:cNvSpPr txBox="1"/>
          <p:nvPr/>
        </p:nvSpPr>
        <p:spPr>
          <a:xfrm>
            <a:off x="3467084" y="8501848"/>
            <a:ext cx="3001106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NAME: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ADDRESS: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ADDRESS: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 NUMBER: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89C1772-8921-2953-2213-5A140DC05C59}"/>
              </a:ext>
            </a:extLst>
          </p:cNvPr>
          <p:cNvSpPr txBox="1"/>
          <p:nvPr/>
        </p:nvSpPr>
        <p:spPr>
          <a:xfrm>
            <a:off x="3467085" y="5132150"/>
            <a:ext cx="3001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CONCLUSION AND RECOMMENDATIONS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03BECF0-0719-76AB-6C98-7CCEE144B1B5}"/>
              </a:ext>
            </a:extLst>
          </p:cNvPr>
          <p:cNvSpPr txBox="1"/>
          <p:nvPr/>
        </p:nvSpPr>
        <p:spPr>
          <a:xfrm>
            <a:off x="3467084" y="6668570"/>
            <a:ext cx="3001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REFERENCES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B0BF874E-D65D-1FB7-3D3C-688D9361D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0887" y="311700"/>
            <a:ext cx="2232392" cy="299978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5CC6E972-C96A-1CC3-B09F-96FE15707BA7}"/>
              </a:ext>
            </a:extLst>
          </p:cNvPr>
          <p:cNvSpPr txBox="1"/>
          <p:nvPr/>
        </p:nvSpPr>
        <p:spPr>
          <a:xfrm>
            <a:off x="350448" y="2077172"/>
            <a:ext cx="3001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INSTRUCTION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F8BED8E-6F65-2F9C-ABD0-3420E60D607C}"/>
              </a:ext>
            </a:extLst>
          </p:cNvPr>
          <p:cNvSpPr txBox="1"/>
          <p:nvPr/>
        </p:nvSpPr>
        <p:spPr>
          <a:xfrm>
            <a:off x="3460141" y="2077172"/>
            <a:ext cx="3001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&lt;Text here&gt;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36A0928-B4B1-30EE-0B9E-CD4B1EB01032}"/>
              </a:ext>
            </a:extLst>
          </p:cNvPr>
          <p:cNvSpPr txBox="1"/>
          <p:nvPr/>
        </p:nvSpPr>
        <p:spPr>
          <a:xfrm>
            <a:off x="365956" y="4686197"/>
            <a:ext cx="3001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&lt;Text here&gt;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A49E430-1B3F-63B0-6992-92BE9DBDEB33}"/>
              </a:ext>
            </a:extLst>
          </p:cNvPr>
          <p:cNvSpPr txBox="1"/>
          <p:nvPr/>
        </p:nvSpPr>
        <p:spPr>
          <a:xfrm>
            <a:off x="3460141" y="3613837"/>
            <a:ext cx="3001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&lt;Text here&gt;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325AA20-2312-BDC1-2D88-39BA6AE45E75}"/>
              </a:ext>
            </a:extLst>
          </p:cNvPr>
          <p:cNvSpPr txBox="1"/>
          <p:nvPr/>
        </p:nvSpPr>
        <p:spPr>
          <a:xfrm>
            <a:off x="357412" y="7277328"/>
            <a:ext cx="3001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&lt;Text here&gt;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627F8F3-A1C2-9BEF-7735-F7511AB26D36}"/>
              </a:ext>
            </a:extLst>
          </p:cNvPr>
          <p:cNvSpPr txBox="1"/>
          <p:nvPr/>
        </p:nvSpPr>
        <p:spPr>
          <a:xfrm>
            <a:off x="350448" y="2381894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&lt;Text here&gt;</a:t>
            </a: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EDCE6EE-8437-2197-9758-913BFC9C0D1F}"/>
              </a:ext>
            </a:extLst>
          </p:cNvPr>
          <p:cNvSpPr txBox="1"/>
          <p:nvPr/>
        </p:nvSpPr>
        <p:spPr>
          <a:xfrm>
            <a:off x="357403" y="4986420"/>
            <a:ext cx="2857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&lt;Text here&gt;</a:t>
            </a: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795D172-59A6-4B3A-4635-2BE6F0E77F9B}"/>
              </a:ext>
            </a:extLst>
          </p:cNvPr>
          <p:cNvSpPr txBox="1"/>
          <p:nvPr/>
        </p:nvSpPr>
        <p:spPr>
          <a:xfrm>
            <a:off x="431788" y="7682400"/>
            <a:ext cx="15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794823E-8F79-635E-FD6E-644A9C00A4C3}"/>
              </a:ext>
            </a:extLst>
          </p:cNvPr>
          <p:cNvSpPr txBox="1"/>
          <p:nvPr/>
        </p:nvSpPr>
        <p:spPr>
          <a:xfrm>
            <a:off x="350448" y="7566662"/>
            <a:ext cx="2728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&lt;Text here&gt;</a:t>
            </a: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3C6F184-43B9-944C-7FBE-4465B6B39CAB}"/>
              </a:ext>
            </a:extLst>
          </p:cNvPr>
          <p:cNvSpPr txBox="1"/>
          <p:nvPr/>
        </p:nvSpPr>
        <p:spPr>
          <a:xfrm>
            <a:off x="3464399" y="6969169"/>
            <a:ext cx="2917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&lt;Text here&gt;</a:t>
            </a: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B4ACD09-5EA2-5821-C6D2-E699C475BD80}"/>
              </a:ext>
            </a:extLst>
          </p:cNvPr>
          <p:cNvSpPr txBox="1"/>
          <p:nvPr/>
        </p:nvSpPr>
        <p:spPr>
          <a:xfrm>
            <a:off x="3467083" y="5456675"/>
            <a:ext cx="2841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&lt;Text here&gt;</a:t>
            </a: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63D71FE-F880-DD7E-9A0A-8CA2FC9EB32B}"/>
              </a:ext>
            </a:extLst>
          </p:cNvPr>
          <p:cNvSpPr txBox="1"/>
          <p:nvPr/>
        </p:nvSpPr>
        <p:spPr>
          <a:xfrm>
            <a:off x="3458553" y="3918153"/>
            <a:ext cx="2841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&lt;Text here&gt;</a:t>
            </a: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CFFAD4F-50FA-CF74-0169-8D8C5E19822A}"/>
              </a:ext>
            </a:extLst>
          </p:cNvPr>
          <p:cNvSpPr txBox="1"/>
          <p:nvPr/>
        </p:nvSpPr>
        <p:spPr>
          <a:xfrm>
            <a:off x="3467083" y="2395077"/>
            <a:ext cx="2841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&lt;Text here&gt;</a:t>
            </a: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6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93</Words>
  <Application>Microsoft Office PowerPoint</Application>
  <PresentationFormat>A4 Paper (210x297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#9Slide02 Tieu de rat dai 01</vt:lpstr>
      <vt:lpstr>Aptos</vt:lpstr>
      <vt:lpstr>Aptos Display</vt:lpstr>
      <vt:lpstr>Arial</vt:lpstr>
      <vt:lpstr>Gillory</vt:lpstr>
      <vt:lpstr>Roboto Condensed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PC</cp:lastModifiedBy>
  <cp:revision>5</cp:revision>
  <dcterms:created xsi:type="dcterms:W3CDTF">2024-10-25T01:50:07Z</dcterms:created>
  <dcterms:modified xsi:type="dcterms:W3CDTF">2024-10-25T02:52:34Z</dcterms:modified>
</cp:coreProperties>
</file>