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5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  <a:srgbClr val="62A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5" autoAdjust="0"/>
    <p:restoredTop sz="96684" autoAdjust="0"/>
  </p:normalViewPr>
  <p:slideViewPr>
    <p:cSldViewPr snapToGrid="0" showGuides="1">
      <p:cViewPr varScale="1">
        <p:scale>
          <a:sx n="68" d="100"/>
          <a:sy n="68" d="100"/>
        </p:scale>
        <p:origin x="20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89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63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86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75E1-3720-401F-A267-19B390218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64CF5A-0CCA-4F85-9E89-B52192614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FF6CE-773E-42DB-B233-99BD7B11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B487-AFA9-48EA-903F-4ECC04E48D1C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AF93D-177A-4B1C-8C49-B88BE932C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E482-870F-4787-8F33-7589ACC8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79CB-340C-46E7-936F-7C7E48E1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71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CA4D7-6742-4F67-9516-561AB3B9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B8254-5873-4B94-B2C0-7578589C0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58988-C494-4B43-ACE9-6C4D5FD8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B487-AFA9-48EA-903F-4ECC04E48D1C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52DC6-C2F6-43EE-946A-E86E59499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7A1C2-928E-4E61-B290-E66BFA57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79CB-340C-46E7-936F-7C7E48E1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96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96D53-E496-40E9-889B-F91D3AE1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35E99-9A02-4B10-90AE-5C7442993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3810F-3AC6-4D95-9B91-A582ECF0A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B487-AFA9-48EA-903F-4ECC04E48D1C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FC6EA-BF46-4CB0-A073-3A77653EE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D7356-DAB3-4D04-8F79-9B0E2207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79CB-340C-46E7-936F-7C7E48E1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3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C75E9-8140-4191-8026-8A5AF87C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26319-8E59-4C98-9A4E-47744E031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AA7EC-C677-4428-892F-912493FDB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C8237-547D-45E0-9244-38A2D644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B487-AFA9-48EA-903F-4ECC04E48D1C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6793F-8F83-4A41-90C9-C5BC0CE1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0BBE7-D628-434B-A1B1-555123C4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79CB-340C-46E7-936F-7C7E48E1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82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D6BD-FBA9-4CEB-9214-E2B4533F5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0C2A0-4D25-497D-B8F7-0008CE0AD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75EDA-017A-4980-9C5D-5F3BFE6B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84CF60-6518-4821-AA18-864517292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9627AC-090C-4FB2-894A-1356AADDE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AFE3A3-AD6A-4AC7-8695-4521A5BE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B487-AFA9-48EA-903F-4ECC04E48D1C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FE58CE-DC6D-4DC3-BB41-CA1FBDE6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73E078-62FC-4B2A-8203-015947FB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79CB-340C-46E7-936F-7C7E48E1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48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F1FC9-8422-44D4-9186-5A38144A4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AE2230-AE31-4DE4-99A5-AAD5FCFE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B487-AFA9-48EA-903F-4ECC04E48D1C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32675-2934-4783-8FE1-B64AF0792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1A66D1-2C55-4E70-A353-D5C5F584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79CB-340C-46E7-936F-7C7E48E1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0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EB8470-F920-4E22-9F46-621FF28C3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B487-AFA9-48EA-903F-4ECC04E48D1C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1815DC-3078-4ADA-91B5-C1EBACCC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405F5-B794-4F2E-AD8E-CE798468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79CB-340C-46E7-936F-7C7E48E1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81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603D-EC9E-4022-98E5-52BC8A731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A26B-C9C5-4C76-8854-93A4303BA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82DF4-8E6A-4863-8A75-F56708A61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1C812-3472-498F-8ED7-BE1FF7AD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B487-AFA9-48EA-903F-4ECC04E48D1C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7A0F3-7EBD-418A-8B89-A837CDC3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097E3-18A0-4F7D-A60A-E991169C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79CB-340C-46E7-936F-7C7E48E1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385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66FF1-2B56-49D9-9CB1-081EC332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F7778B-7A7A-4782-B1BF-68A432F46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E9CADE-3E8F-49A1-9DAF-3C6178B85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CA3A2-4961-4903-8006-BCCDE060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B487-AFA9-48EA-903F-4ECC04E48D1C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446BB-0AE5-4168-86F4-935566F33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C8EEE-922E-453A-B6DD-8460299F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79CB-340C-46E7-936F-7C7E48E1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34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3DD1-C926-4D02-A593-6BC2740B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489816-D177-4845-A96C-607A3B575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7D72B-D3FE-43C6-BAC2-3F8173BB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B487-AFA9-48EA-903F-4ECC04E48D1C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E7778-1ABA-4DCF-BE93-532593DE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CE89B-EA9F-4C1B-99EC-72641AA06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79CB-340C-46E7-936F-7C7E48E1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27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2CE5E0-B792-42B8-B1BB-36D202A7E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05E14-B91A-49CB-BC16-234D5583A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997FF-90C8-4877-A68B-42087904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B487-AFA9-48EA-903F-4ECC04E48D1C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B04D3-D89F-4AB3-93AC-602F610F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09439-A7C1-41A6-BC07-ACF9C6E2F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79CB-340C-46E7-936F-7C7E48E1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3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87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00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28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05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00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82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CB-91D7-4F4F-A1EF-0C045E591850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68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F52CB-91D7-4F4F-A1EF-0C045E591850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94596-BA9D-4D53-B21E-A548E8708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78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C30DF9-3BAE-4699-80B3-3560B7AE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E255D-A2CC-4E9E-9274-B4CA07178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7512D-6A36-4336-8740-8CC3F5317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5B487-AFA9-48EA-903F-4ECC04E48D1C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AE2EA-0249-4B3D-B22C-01F9E0970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9476E-175D-4F72-AE61-1FA8FC5FA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E79CB-340C-46E7-936F-7C7E48E1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7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0E0FA-D71A-C904-4728-BDED8EEA1C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0AE5B-2B3F-7E9B-418D-B7A37605A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90989-51BF-0529-AF05-DD05E4213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0"/>
            <a:ext cx="12206273" cy="697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5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ADAA-B309-0A77-0FDD-E19349854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E0A0-1FEB-3397-502C-11A0A5643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7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90C8E-4008-E95F-A36B-D31C2F3A0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87499-B2FE-D3BD-28D1-10ECE2583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0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E1587-1DA2-C275-2C8B-7493B4D18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B3E1B-59A1-56F5-C249-60D67BAA1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7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40D30-BAB9-7BBA-B6DE-82BF8DE38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FE74-FA86-458F-2FB7-57906D250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18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Reith, Daan</dc:creator>
  <cp:lastModifiedBy>PC</cp:lastModifiedBy>
  <cp:revision>24</cp:revision>
  <dcterms:created xsi:type="dcterms:W3CDTF">2022-06-03T11:00:53Z</dcterms:created>
  <dcterms:modified xsi:type="dcterms:W3CDTF">2024-10-24T09:56:02Z</dcterms:modified>
</cp:coreProperties>
</file>